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8A84-36D7-441C-9D3B-ED012A0E2E03}" type="datetimeFigureOut">
              <a:rPr lang="en-US" smtClean="0"/>
              <a:t>12/23/2012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57844-8351-4A15-86A2-994DE13F0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854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8A84-36D7-441C-9D3B-ED012A0E2E03}" type="datetimeFigureOut">
              <a:rPr lang="en-US" smtClean="0"/>
              <a:t>12/23/2012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57844-8351-4A15-86A2-994DE13F0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53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8A84-36D7-441C-9D3B-ED012A0E2E03}" type="datetimeFigureOut">
              <a:rPr lang="en-US" smtClean="0"/>
              <a:t>12/23/2012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57844-8351-4A15-86A2-994DE13F0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552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8A84-36D7-441C-9D3B-ED012A0E2E03}" type="datetimeFigureOut">
              <a:rPr lang="en-US" smtClean="0"/>
              <a:t>12/23/2012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57844-8351-4A15-86A2-994DE13F0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78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8A84-36D7-441C-9D3B-ED012A0E2E03}" type="datetimeFigureOut">
              <a:rPr lang="en-US" smtClean="0"/>
              <a:t>12/23/2012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57844-8351-4A15-86A2-994DE13F0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69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8A84-36D7-441C-9D3B-ED012A0E2E03}" type="datetimeFigureOut">
              <a:rPr lang="en-US" smtClean="0"/>
              <a:t>12/23/2012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57844-8351-4A15-86A2-994DE13F0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46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8A84-36D7-441C-9D3B-ED012A0E2E03}" type="datetimeFigureOut">
              <a:rPr lang="en-US" smtClean="0"/>
              <a:t>12/23/2012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57844-8351-4A15-86A2-994DE13F0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9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8A84-36D7-441C-9D3B-ED012A0E2E03}" type="datetimeFigureOut">
              <a:rPr lang="en-US" smtClean="0"/>
              <a:t>12/23/2012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57844-8351-4A15-86A2-994DE13F0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15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8A84-36D7-441C-9D3B-ED012A0E2E03}" type="datetimeFigureOut">
              <a:rPr lang="en-US" smtClean="0"/>
              <a:t>12/23/2012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57844-8351-4A15-86A2-994DE13F0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23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8A84-36D7-441C-9D3B-ED012A0E2E03}" type="datetimeFigureOut">
              <a:rPr lang="en-US" smtClean="0"/>
              <a:t>12/23/2012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57844-8351-4A15-86A2-994DE13F0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67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8A84-36D7-441C-9D3B-ED012A0E2E03}" type="datetimeFigureOut">
              <a:rPr lang="en-US" smtClean="0"/>
              <a:t>12/23/2012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57844-8351-4A15-86A2-994DE13F0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451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58A84-36D7-441C-9D3B-ED012A0E2E03}" type="datetimeFigureOut">
              <a:rPr lang="en-US" smtClean="0"/>
              <a:t>12/23/2012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57844-8351-4A15-86A2-994DE13F0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833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ahoo.com/" TargetMode="External"/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diafire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Chủ</a:t>
            </a:r>
            <a:r>
              <a:rPr lang="en-US" dirty="0" smtClean="0"/>
              <a:t> </a:t>
            </a:r>
            <a:r>
              <a:rPr lang="en-US" dirty="0" err="1" smtClean="0"/>
              <a:t>đề</a:t>
            </a:r>
            <a:r>
              <a:rPr lang="en-US" dirty="0" smtClean="0"/>
              <a:t>: </a:t>
            </a:r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kiếm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chia </a:t>
            </a:r>
            <a:r>
              <a:rPr lang="en-US" dirty="0" err="1" smtClean="0"/>
              <a:t>sẻ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Internet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bày</a:t>
            </a:r>
            <a:r>
              <a:rPr lang="en-US" dirty="0" smtClean="0"/>
              <a:t>: </a:t>
            </a:r>
            <a:r>
              <a:rPr lang="en-US" smtClean="0"/>
              <a:t>ThS</a:t>
            </a:r>
            <a:r>
              <a:rPr lang="en-US" dirty="0" smtClean="0"/>
              <a:t>. </a:t>
            </a:r>
            <a:r>
              <a:rPr lang="en-US" dirty="0" err="1" smtClean="0"/>
              <a:t>Nguyễn</a:t>
            </a:r>
            <a:r>
              <a:rPr lang="en-US" dirty="0" smtClean="0"/>
              <a:t> </a:t>
            </a:r>
            <a:r>
              <a:rPr lang="en-US" dirty="0" err="1" smtClean="0"/>
              <a:t>Duy</a:t>
            </a:r>
            <a:r>
              <a:rPr lang="en-US" dirty="0" smtClean="0"/>
              <a:t> </a:t>
            </a:r>
            <a:r>
              <a:rPr lang="en-US" dirty="0" err="1" smtClean="0"/>
              <a:t>Hải</a:t>
            </a:r>
            <a:endParaRPr lang="en-US" dirty="0" smtClean="0"/>
          </a:p>
          <a:p>
            <a:r>
              <a:rPr lang="en-US" dirty="0" err="1" smtClean="0"/>
              <a:t>Giám</a:t>
            </a:r>
            <a:r>
              <a:rPr lang="en-US" dirty="0" smtClean="0"/>
              <a:t> </a:t>
            </a:r>
            <a:r>
              <a:rPr lang="en-US" dirty="0" err="1" smtClean="0"/>
              <a:t>đốc</a:t>
            </a:r>
            <a:r>
              <a:rPr lang="en-US" dirty="0" smtClean="0"/>
              <a:t> </a:t>
            </a:r>
            <a:r>
              <a:rPr lang="en-US" dirty="0" err="1" smtClean="0"/>
              <a:t>Trung</a:t>
            </a:r>
            <a:r>
              <a:rPr lang="en-US" dirty="0" smtClean="0"/>
              <a:t> </a:t>
            </a:r>
            <a:r>
              <a:rPr lang="en-US" dirty="0" err="1" smtClean="0"/>
              <a:t>tâm</a:t>
            </a:r>
            <a:r>
              <a:rPr lang="en-US" dirty="0" smtClean="0"/>
              <a:t> CNTT</a:t>
            </a:r>
          </a:p>
          <a:p>
            <a:r>
              <a:rPr lang="en-US" dirty="0" err="1" smtClean="0"/>
              <a:t>Đại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Sư</a:t>
            </a:r>
            <a:r>
              <a:rPr lang="en-US" dirty="0" smtClean="0"/>
              <a:t> </a:t>
            </a:r>
            <a:r>
              <a:rPr lang="en-US" dirty="0" err="1" smtClean="0"/>
              <a:t>phạm</a:t>
            </a:r>
            <a:r>
              <a:rPr lang="en-US" dirty="0" smtClean="0"/>
              <a:t> </a:t>
            </a:r>
            <a:r>
              <a:rPr lang="en-US" dirty="0" err="1" smtClean="0"/>
              <a:t>Hà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52400"/>
            <a:ext cx="26924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93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kiếm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tin </a:t>
            </a:r>
            <a:r>
              <a:rPr lang="en-US" dirty="0" err="1" smtClean="0"/>
              <a:t>trên</a:t>
            </a:r>
            <a:r>
              <a:rPr lang="en-US" dirty="0" smtClean="0"/>
              <a:t>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kiếm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tin </a:t>
            </a:r>
            <a:r>
              <a:rPr lang="en-US" dirty="0" err="1" smtClean="0"/>
              <a:t>trên</a:t>
            </a:r>
            <a:r>
              <a:rPr lang="en-US" dirty="0" smtClean="0"/>
              <a:t> Internet </a:t>
            </a:r>
            <a:r>
              <a:rPr lang="en-US" dirty="0" err="1" smtClean="0"/>
              <a:t>nhanh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chính</a:t>
            </a:r>
            <a:r>
              <a:rPr lang="en-US" dirty="0" smtClean="0"/>
              <a:t> </a:t>
            </a:r>
            <a:r>
              <a:rPr lang="en-US" dirty="0" err="1" smtClean="0"/>
              <a:t>xác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chia </a:t>
            </a:r>
            <a:r>
              <a:rPr lang="en-US" dirty="0" err="1" smtClean="0"/>
              <a:t>sẻ</a:t>
            </a:r>
            <a:r>
              <a:rPr lang="en-US" dirty="0" smtClean="0"/>
              <a:t> </a:t>
            </a:r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(files) </a:t>
            </a:r>
            <a:r>
              <a:rPr lang="en-US" dirty="0" err="1" smtClean="0"/>
              <a:t>trên</a:t>
            </a:r>
            <a:r>
              <a:rPr lang="en-US" dirty="0" smtClean="0"/>
              <a:t> Internet?</a:t>
            </a:r>
          </a:p>
          <a:p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chia </a:t>
            </a:r>
            <a:r>
              <a:rPr lang="en-US" dirty="0" err="1" smtClean="0"/>
              <a:t>sẻ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đồng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</a:t>
            </a:r>
            <a:r>
              <a:rPr lang="en-US" dirty="0" err="1" smtClean="0"/>
              <a:t>chúng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43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kiếm</a:t>
            </a:r>
            <a:r>
              <a:rPr lang="en-US" dirty="0" smtClean="0"/>
              <a:t>…</a:t>
            </a:r>
            <a:r>
              <a:rPr lang="en-US" dirty="0" err="1" smtClean="0"/>
              <a:t>nhanh</a:t>
            </a:r>
            <a:r>
              <a:rPr lang="en-US" dirty="0" smtClean="0"/>
              <a:t>…</a:t>
            </a:r>
            <a:r>
              <a:rPr lang="en-US" dirty="0" err="1" smtClean="0"/>
              <a:t>chính</a:t>
            </a:r>
            <a:r>
              <a:rPr lang="en-US" dirty="0" smtClean="0"/>
              <a:t> </a:t>
            </a:r>
            <a:r>
              <a:rPr lang="en-US" dirty="0" err="1" smtClean="0"/>
              <a:t>xác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cụ</a:t>
            </a:r>
            <a:r>
              <a:rPr lang="en-US" dirty="0" smtClean="0"/>
              <a:t> </a:t>
            </a:r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kiếm</a:t>
            </a:r>
            <a:r>
              <a:rPr lang="en-US" dirty="0" smtClean="0"/>
              <a:t> tin </a:t>
            </a:r>
            <a:r>
              <a:rPr lang="en-US" dirty="0" err="1" smtClean="0"/>
              <a:t>tưởng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Google Search: </a:t>
            </a:r>
            <a:r>
              <a:rPr lang="en-US" dirty="0" smtClean="0">
                <a:hlinkClick r:id="rId2"/>
              </a:rPr>
              <a:t>www.google.com</a:t>
            </a:r>
            <a:endParaRPr lang="en-US" dirty="0" smtClean="0"/>
          </a:p>
          <a:p>
            <a:pPr lvl="1"/>
            <a:r>
              <a:rPr lang="en-US" dirty="0" smtClean="0"/>
              <a:t>Yahoo Search: </a:t>
            </a:r>
            <a:r>
              <a:rPr lang="en-US" dirty="0" smtClean="0">
                <a:hlinkClick r:id="rId3"/>
              </a:rPr>
              <a:t>www.yahoo.com</a:t>
            </a:r>
            <a:endParaRPr lang="en-US" dirty="0" smtClean="0"/>
          </a:p>
          <a:p>
            <a:pPr lvl="1"/>
            <a:r>
              <a:rPr lang="en-US" dirty="0" err="1" smtClean="0"/>
              <a:t>Trang</a:t>
            </a:r>
            <a:r>
              <a:rPr lang="en-US" dirty="0" smtClean="0"/>
              <a:t> </a:t>
            </a:r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vn</a:t>
            </a:r>
            <a:r>
              <a:rPr lang="en-US" dirty="0" smtClean="0"/>
              <a:t>: tailieu.vn</a:t>
            </a:r>
          </a:p>
          <a:p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kiếm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kỹ</a:t>
            </a:r>
            <a:r>
              <a:rPr lang="en-US" dirty="0" smtClean="0"/>
              <a:t> </a:t>
            </a:r>
            <a:r>
              <a:rPr lang="en-US" dirty="0" err="1" smtClean="0"/>
              <a:t>thuật</a:t>
            </a:r>
            <a:r>
              <a:rPr lang="en-US" dirty="0" smtClean="0"/>
              <a:t> </a:t>
            </a:r>
            <a:r>
              <a:rPr lang="en-US" dirty="0" err="1" smtClean="0"/>
              <a:t>nâng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kiếm</a:t>
            </a:r>
            <a:r>
              <a:rPr lang="en-US" dirty="0" smtClean="0"/>
              <a:t> </a:t>
            </a:r>
            <a:r>
              <a:rPr lang="en-US" dirty="0" err="1" smtClean="0"/>
              <a:t>chính</a:t>
            </a:r>
            <a:r>
              <a:rPr lang="en-US" dirty="0" smtClean="0"/>
              <a:t> </a:t>
            </a:r>
            <a:r>
              <a:rPr lang="en-US" dirty="0" err="1" smtClean="0"/>
              <a:t>xác</a:t>
            </a:r>
            <a:r>
              <a:rPr lang="en-US" dirty="0" smtClean="0"/>
              <a:t>: “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khóa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kiếm</a:t>
            </a:r>
            <a:r>
              <a:rPr lang="en-US" dirty="0" smtClean="0"/>
              <a:t> </a:t>
            </a:r>
            <a:r>
              <a:rPr lang="en-US" dirty="0" err="1" smtClean="0"/>
              <a:t>loại</a:t>
            </a:r>
            <a:r>
              <a:rPr lang="en-US" dirty="0" smtClean="0"/>
              <a:t> </a:t>
            </a:r>
            <a:r>
              <a:rPr lang="en-US" dirty="0" err="1" smtClean="0"/>
              <a:t>trừ</a:t>
            </a:r>
            <a:r>
              <a:rPr lang="en-US" dirty="0" smtClean="0"/>
              <a:t>: “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khóa</a:t>
            </a:r>
            <a:r>
              <a:rPr lang="en-US" dirty="0" smtClean="0"/>
              <a:t>” - ”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khóa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kiếm</a:t>
            </a:r>
            <a:r>
              <a:rPr lang="en-US" dirty="0" smtClean="0"/>
              <a:t>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gồm</a:t>
            </a:r>
            <a:r>
              <a:rPr lang="en-US" dirty="0" smtClean="0"/>
              <a:t>: “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khoa</a:t>
            </a:r>
            <a:r>
              <a:rPr lang="en-US" dirty="0" smtClean="0"/>
              <a:t>” */+ “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khóa</a:t>
            </a:r>
            <a:r>
              <a:rPr lang="en-US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080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kiếm</a:t>
            </a:r>
            <a:r>
              <a:rPr lang="en-US" dirty="0" smtClean="0"/>
              <a:t>…</a:t>
            </a:r>
            <a:r>
              <a:rPr lang="en-US" dirty="0" err="1" smtClean="0"/>
              <a:t>nhanh</a:t>
            </a:r>
            <a:r>
              <a:rPr lang="en-US" dirty="0" smtClean="0"/>
              <a:t>…</a:t>
            </a:r>
            <a:r>
              <a:rPr lang="en-US" dirty="0" err="1" smtClean="0"/>
              <a:t>chính</a:t>
            </a:r>
            <a:r>
              <a:rPr lang="en-US" dirty="0" smtClean="0"/>
              <a:t> </a:t>
            </a:r>
            <a:r>
              <a:rPr lang="en-US" dirty="0" err="1" smtClean="0"/>
              <a:t>xác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kiếm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khoa</a:t>
            </a:r>
            <a:r>
              <a:rPr lang="en-US" dirty="0" smtClean="0"/>
              <a:t> </a:t>
            </a:r>
            <a:r>
              <a:rPr lang="en-US" dirty="0" err="1" smtClean="0"/>
              <a:t>chuẩn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kiếm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tệp</a:t>
            </a:r>
            <a:r>
              <a:rPr lang="en-US" dirty="0" smtClean="0"/>
              <a:t>: “</a:t>
            </a:r>
            <a:r>
              <a:rPr lang="en-US" dirty="0" err="1" smtClean="0"/>
              <a:t>nội</a:t>
            </a:r>
            <a:r>
              <a:rPr lang="en-US" dirty="0" smtClean="0"/>
              <a:t> dung” </a:t>
            </a:r>
            <a:r>
              <a:rPr lang="en-US" dirty="0" err="1" smtClean="0"/>
              <a:t>filetype:doc</a:t>
            </a:r>
            <a:r>
              <a:rPr lang="en-US" dirty="0" smtClean="0"/>
              <a:t>..</a:t>
            </a:r>
          </a:p>
          <a:p>
            <a:pPr lvl="1"/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kiếm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site: </a:t>
            </a:r>
            <a:r>
              <a:rPr lang="en-US" dirty="0" err="1" smtClean="0"/>
              <a:t>site:url</a:t>
            </a:r>
            <a:r>
              <a:rPr lang="en-US" dirty="0" smtClean="0"/>
              <a:t> “</a:t>
            </a:r>
            <a:r>
              <a:rPr lang="en-US" dirty="0" err="1" smtClean="0"/>
              <a:t>nội</a:t>
            </a:r>
            <a:r>
              <a:rPr lang="en-US" dirty="0" smtClean="0"/>
              <a:t> dung”</a:t>
            </a:r>
          </a:p>
          <a:p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kiếm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ảnh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Trang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ảnh</a:t>
            </a:r>
            <a:endParaRPr lang="en-US" dirty="0" smtClean="0"/>
          </a:p>
          <a:p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kiếm</a:t>
            </a:r>
            <a:r>
              <a:rPr lang="en-US" dirty="0" smtClean="0"/>
              <a:t> video</a:t>
            </a:r>
          </a:p>
          <a:p>
            <a:pPr lvl="1"/>
            <a:r>
              <a:rPr lang="en-US" dirty="0" smtClean="0"/>
              <a:t>Video.google.com</a:t>
            </a:r>
          </a:p>
          <a:p>
            <a:pPr lvl="1"/>
            <a:r>
              <a:rPr lang="en-US" dirty="0" err="1" smtClean="0"/>
              <a:t>Sư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mềm</a:t>
            </a:r>
            <a:r>
              <a:rPr lang="en-US" dirty="0" smtClean="0"/>
              <a:t> </a:t>
            </a:r>
            <a:r>
              <a:rPr lang="en-US" dirty="0" err="1" smtClean="0"/>
              <a:t>hỗ</a:t>
            </a:r>
            <a:r>
              <a:rPr lang="en-US" dirty="0" smtClean="0"/>
              <a:t> </a:t>
            </a:r>
            <a:r>
              <a:rPr lang="en-US" dirty="0" err="1" smtClean="0"/>
              <a:t>trợ</a:t>
            </a:r>
            <a:r>
              <a:rPr lang="en-US" dirty="0" smtClean="0"/>
              <a:t> download: www.orbitdownloader.com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47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…Chia </a:t>
            </a:r>
            <a:r>
              <a:rPr lang="en-US" dirty="0" err="1" smtClean="0"/>
              <a:t>sẻ</a:t>
            </a:r>
            <a:r>
              <a:rPr lang="en-US" dirty="0" smtClean="0"/>
              <a:t> file </a:t>
            </a:r>
            <a:r>
              <a:rPr lang="en-US" dirty="0" err="1" smtClean="0"/>
              <a:t>trên</a:t>
            </a:r>
            <a:r>
              <a:rPr lang="en-US" dirty="0" smtClean="0"/>
              <a:t> Internet….?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Chia </a:t>
            </a:r>
            <a:r>
              <a:rPr lang="en-US" dirty="0" err="1" smtClean="0"/>
              <a:t>sẻ</a:t>
            </a:r>
            <a:r>
              <a:rPr lang="en-US" dirty="0" smtClean="0"/>
              <a:t> qua email?</a:t>
            </a:r>
          </a:p>
          <a:p>
            <a:r>
              <a:rPr lang="en-US" dirty="0" smtClean="0"/>
              <a:t>Chia </a:t>
            </a:r>
            <a:r>
              <a:rPr lang="en-US" dirty="0" err="1" smtClean="0"/>
              <a:t>sẻ</a:t>
            </a:r>
            <a:r>
              <a:rPr lang="en-US" dirty="0" smtClean="0"/>
              <a:t> qua </a:t>
            </a:r>
            <a:r>
              <a:rPr lang="en-US" dirty="0" err="1" smtClean="0"/>
              <a:t>google</a:t>
            </a:r>
            <a:r>
              <a:rPr lang="en-US" dirty="0" smtClean="0"/>
              <a:t> docs?</a:t>
            </a:r>
          </a:p>
          <a:p>
            <a:r>
              <a:rPr lang="en-US" dirty="0" smtClean="0"/>
              <a:t>Chia </a:t>
            </a:r>
            <a:r>
              <a:rPr lang="en-US" dirty="0" err="1" smtClean="0"/>
              <a:t>sẻ</a:t>
            </a:r>
            <a:r>
              <a:rPr lang="en-US" dirty="0" smtClean="0"/>
              <a:t> qua </a:t>
            </a:r>
            <a:r>
              <a:rPr lang="en-US" dirty="0" smtClean="0">
                <a:hlinkClick r:id="rId2"/>
              </a:rPr>
              <a:t>www.mediafire.com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60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….chia </a:t>
            </a:r>
            <a:r>
              <a:rPr lang="en-US" dirty="0" err="1" smtClean="0"/>
              <a:t>sẻ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đồng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Chia </a:t>
            </a:r>
            <a:r>
              <a:rPr lang="en-US" dirty="0" err="1" smtClean="0"/>
              <a:t>sẻ</a:t>
            </a:r>
            <a:r>
              <a:rPr lang="en-US" dirty="0" smtClean="0"/>
              <a:t> qua </a:t>
            </a:r>
            <a:r>
              <a:rPr lang="en-US" dirty="0" err="1" smtClean="0"/>
              <a:t>google</a:t>
            </a:r>
            <a:r>
              <a:rPr lang="en-US" dirty="0" smtClean="0"/>
              <a:t> drive?</a:t>
            </a:r>
          </a:p>
          <a:p>
            <a:r>
              <a:rPr lang="en-US" dirty="0" smtClean="0"/>
              <a:t>Chia </a:t>
            </a:r>
            <a:r>
              <a:rPr lang="en-US" dirty="0" err="1" smtClean="0"/>
              <a:t>sẻ</a:t>
            </a:r>
            <a:r>
              <a:rPr lang="en-US" dirty="0" smtClean="0"/>
              <a:t> qua Cloud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Dropbox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2989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http://210.245.2.238/phanmem/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5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260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Chủ đề: Tìm kiếm và chia sẻ dữ liệu trên Internet</vt:lpstr>
      <vt:lpstr>Tìm kiếm thông tin trên Internet</vt:lpstr>
      <vt:lpstr>Tìm kiếm…nhanh…chính xác?</vt:lpstr>
      <vt:lpstr>Tìm kiếm…nhanh…chính xác?</vt:lpstr>
      <vt:lpstr>…Chia sẻ file trên Internet….?</vt:lpstr>
      <vt:lpstr>….chia sẻ và đồng bộ dữ liệu…?</vt:lpstr>
      <vt:lpstr>http://210.245.2.238/phanmem/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Chủ đề: Tìm kiếm và chia sẻ dữ liệu trên Internet</dc:title>
  <dc:creator>HaiND</dc:creator>
  <cp:lastModifiedBy>HaiND</cp:lastModifiedBy>
  <cp:revision>22</cp:revision>
  <dcterms:created xsi:type="dcterms:W3CDTF">2012-08-03T03:30:53Z</dcterms:created>
  <dcterms:modified xsi:type="dcterms:W3CDTF">2012-12-23T02:01:07Z</dcterms:modified>
</cp:coreProperties>
</file>